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323" r:id="rId5"/>
    <p:sldId id="261" r:id="rId6"/>
    <p:sldId id="262" r:id="rId7"/>
    <p:sldId id="263" r:id="rId8"/>
    <p:sldId id="264" r:id="rId9"/>
    <p:sldId id="266" r:id="rId10"/>
    <p:sldId id="267" r:id="rId11"/>
    <p:sldId id="274" r:id="rId12"/>
    <p:sldId id="279" r:id="rId13"/>
    <p:sldId id="284" r:id="rId14"/>
    <p:sldId id="286" r:id="rId15"/>
    <p:sldId id="296" r:id="rId16"/>
    <p:sldId id="325" r:id="rId17"/>
    <p:sldId id="297" r:id="rId18"/>
    <p:sldId id="299" r:id="rId19"/>
    <p:sldId id="301" r:id="rId20"/>
    <p:sldId id="302" r:id="rId21"/>
    <p:sldId id="303" r:id="rId22"/>
    <p:sldId id="304" r:id="rId23"/>
    <p:sldId id="305" r:id="rId24"/>
    <p:sldId id="307" r:id="rId25"/>
    <p:sldId id="312" r:id="rId26"/>
    <p:sldId id="318" r:id="rId27"/>
    <p:sldId id="326" r:id="rId28"/>
    <p:sldId id="32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A73C-6DBE-E345-91DA-A7A2FC700290}" type="datetimeFigureOut">
              <a:rPr lang="en-US" smtClean="0"/>
              <a:t>15/11/07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D289-E7BF-414D-82F2-A9B0BB29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4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A73C-6DBE-E345-91DA-A7A2FC700290}" type="datetimeFigureOut">
              <a:rPr lang="en-US" smtClean="0"/>
              <a:t>15/11/07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D289-E7BF-414D-82F2-A9B0BB29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6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A73C-6DBE-E345-91DA-A7A2FC700290}" type="datetimeFigureOut">
              <a:rPr lang="en-US" smtClean="0"/>
              <a:t>15/11/07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D289-E7BF-414D-82F2-A9B0BB29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A73C-6DBE-E345-91DA-A7A2FC700290}" type="datetimeFigureOut">
              <a:rPr lang="en-US" smtClean="0"/>
              <a:t>15/11/07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D289-E7BF-414D-82F2-A9B0BB29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A73C-6DBE-E345-91DA-A7A2FC700290}" type="datetimeFigureOut">
              <a:rPr lang="en-US" smtClean="0"/>
              <a:t>15/11/07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D289-E7BF-414D-82F2-A9B0BB29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A73C-6DBE-E345-91DA-A7A2FC700290}" type="datetimeFigureOut">
              <a:rPr lang="en-US" smtClean="0"/>
              <a:t>15/11/07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D289-E7BF-414D-82F2-A9B0BB29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4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A73C-6DBE-E345-91DA-A7A2FC700290}" type="datetimeFigureOut">
              <a:rPr lang="en-US" smtClean="0"/>
              <a:t>15/11/07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D289-E7BF-414D-82F2-A9B0BB29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A73C-6DBE-E345-91DA-A7A2FC700290}" type="datetimeFigureOut">
              <a:rPr lang="en-US" smtClean="0"/>
              <a:t>15/11/07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D289-E7BF-414D-82F2-A9B0BB29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A73C-6DBE-E345-91DA-A7A2FC700290}" type="datetimeFigureOut">
              <a:rPr lang="en-US" smtClean="0"/>
              <a:t>15/11/07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D289-E7BF-414D-82F2-A9B0BB29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A73C-6DBE-E345-91DA-A7A2FC700290}" type="datetimeFigureOut">
              <a:rPr lang="en-US" smtClean="0"/>
              <a:t>15/11/07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D289-E7BF-414D-82F2-A9B0BB29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A73C-6DBE-E345-91DA-A7A2FC700290}" type="datetimeFigureOut">
              <a:rPr lang="en-US" smtClean="0"/>
              <a:t>15/11/07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D289-E7BF-414D-82F2-A9B0BB29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3A73C-6DBE-E345-91DA-A7A2FC700290}" type="datetimeFigureOut">
              <a:rPr lang="en-US" smtClean="0"/>
              <a:t>15/11/07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CD289-E7BF-414D-82F2-A9B0BB29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2/IMG_0014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2/IMG_0021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2/IMG_0029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2/IMG_0039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2/IMG_0044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2/IMG_0055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2/IMG_0058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2/IMG_0062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2/IMG_0067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2/IMG_0002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how2/IMG_0072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how2/IMG_0075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Show2/IMG_0081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Show2/IMG_0090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_Show2/IMG_0096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_Show2/IMG_0109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file://localhost/Users/marktittley/Desktop/_Show2/IMG_0121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file://localhost/Users/marktittley/Desktop/_Show2/IMG_0123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2/IMG_0007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2/IMG_0008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2/IMG_0009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2/IMG_0010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2/IMG_001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8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4.jpg" descr="/Users/marktittley/Desktop/_Show2/IMG_001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1.jpg" descr="/Users/marktittley/Desktop/_Show2/IMG_002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9.jpg" descr="/Users/marktittley/Desktop/_Show2/IMG_002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9.jpg" descr="/Users/marktittley/Desktop/_Show2/IMG_003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4.jpg" descr="/Users/marktittley/Desktop/_Show2/IMG_004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5.jpg" descr="/Users/marktittley/Desktop/_Show2/IMG_005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8.jpg" descr="/Users/marktittley/Desktop/_Show2/IMG_005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2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2.jpg" descr="/Users/marktittley/Desktop/_Show2/IMG_006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7.jpg" descr="/Users/marktittley/Desktop/_Show2/IMG_006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7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2.jpg" descr="/Users/marktittley/Desktop/_Show2/IMG_000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2.jpg" descr="/Users/marktittley/Desktop/_Show2/IMG_007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0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5.jpg" descr="/Users/marktittley/Desktop/_Show2/IMG_007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81.jpg" descr="/Users/marktittley/Desktop/_Show2/IMG_008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0.jpg" descr="/Users/marktittley/Desktop/_Show2/IMG_009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6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6.jpg" descr="/Users/marktittley/Desktop/_Show2/IMG_009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2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9.jpg" descr="/Users/marktittley/Desktop/_Show2/IMG_010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700"/>
            <a:ext cx="9144000" cy="53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3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21.jpg" descr="/Users/marktittley/Desktop/_Show2/IMG_012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23.jpg" descr="/Users/marktittley/Desktop/_Show2/IMG_012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9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7.jpg" descr="/Users/marktittley/Desktop/_Show2/IMG_000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8.jpg" descr="/Users/marktittley/Desktop/_Show2/IMG_000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9.jpg" descr="/Users/marktittley/Desktop/_Show2/IMG_000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0.jpg" descr="/Users/marktittley/Desktop/_Show2/IMG_001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9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3.jpg" descr="/Users/marktittley/Desktop/_Show2/IMG_001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4</cp:revision>
  <dcterms:created xsi:type="dcterms:W3CDTF">2015-11-07T06:55:10Z</dcterms:created>
  <dcterms:modified xsi:type="dcterms:W3CDTF">2015-11-07T07:54:39Z</dcterms:modified>
</cp:coreProperties>
</file>