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82" r:id="rId2"/>
    <p:sldId id="411" r:id="rId3"/>
    <p:sldId id="384" r:id="rId4"/>
    <p:sldId id="385" r:id="rId5"/>
    <p:sldId id="410" r:id="rId6"/>
    <p:sldId id="381" r:id="rId7"/>
    <p:sldId id="337" r:id="rId8"/>
    <p:sldId id="324" r:id="rId9"/>
    <p:sldId id="414" r:id="rId10"/>
    <p:sldId id="416" r:id="rId11"/>
    <p:sldId id="426" r:id="rId12"/>
    <p:sldId id="415" r:id="rId13"/>
    <p:sldId id="427" r:id="rId14"/>
    <p:sldId id="343" r:id="rId15"/>
    <p:sldId id="344" r:id="rId16"/>
    <p:sldId id="345" r:id="rId17"/>
    <p:sldId id="322" r:id="rId18"/>
    <p:sldId id="346" r:id="rId19"/>
    <p:sldId id="413" r:id="rId20"/>
    <p:sldId id="348" r:id="rId21"/>
    <p:sldId id="379" r:id="rId22"/>
    <p:sldId id="383" r:id="rId23"/>
    <p:sldId id="31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3"/>
    <a:srgbClr val="A90205"/>
    <a:srgbClr val="300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2" autoAdjust="0"/>
    <p:restoredTop sz="94660"/>
  </p:normalViewPr>
  <p:slideViewPr>
    <p:cSldViewPr snapToGrid="0" snapToObjects="1" showGuides="1">
      <p:cViewPr>
        <p:scale>
          <a:sx n="90" d="100"/>
          <a:sy n="90" d="100"/>
        </p:scale>
        <p:origin x="80" y="-80"/>
      </p:cViewPr>
      <p:guideLst>
        <p:guide orient="horz" pos="1549"/>
        <p:guide orient="horz" pos="2171"/>
        <p:guide pos="426"/>
        <p:guide pos="4422"/>
        <p:guide pos="5643"/>
      </p:guideLst>
    </p:cSldViewPr>
  </p:slideViewPr>
  <p:notesTextViewPr>
    <p:cViewPr>
      <p:scale>
        <a:sx n="100" d="100"/>
        <a:sy n="100" d="100"/>
      </p:scale>
      <p:origin x="0" y="816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4007-CDD6-8742-8216-33BCA489D74C}" type="datetimeFigureOut">
              <a:rPr lang="en-US" smtClean="0"/>
              <a:t>15/10/29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F9A47-FA95-6E4D-B4E0-31082CF8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week is cr8 </a:t>
            </a:r>
            <a:r>
              <a:rPr lang="en-US" sz="1200" b="0" dirty="0" smtClean="0"/>
              <a:t>WORDS </a:t>
            </a:r>
            <a:r>
              <a:rPr lang="en-US" dirty="0" smtClean="0"/>
              <a:t>nite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 Search: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will search a word puzzle to find as many names of our leaders as possible. Instructions: Each team is given an A3 sheet of paper that contains the word puzzle and a list of names of youth leaders hidden among the letters.</a:t>
            </a:r>
          </a:p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SUPPLIES: </a:t>
            </a:r>
          </a:p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Copies of the A3 Word Puzzle page for each team</a:t>
            </a:r>
          </a:p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A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Marker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each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 3 Minute Countdown (no audio needed). Get it on YouTube at: https://www.youtube.com/watch?v=NVz5AyrxLBY</a:t>
            </a:r>
          </a:p>
          <a:p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 Creator: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have 3 minutes to create as many 4 or more letter words out of the 9 letters. You get a point for every correct word you come up with. Instructions: Each team is given an A3 sheet of paper with 9 letters on it and they have to come up with as many words as possible – 4 letters and more are acceptable.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ITEMS NEEDED: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Copies of the A3 page with the 9 words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A Black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Marker for each team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A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Blank A3 page for their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 3 Minute Countdown (no audio needed). </a:t>
            </a:r>
            <a:r>
              <a:rPr lang="en-ZA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it on YouTube at: https://www.youtube.com/watch?v=NVz5AyrxLBY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 Scrabble: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going to play gant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 Scrabble - You will earn points by using up to 7 letters in each turn to create and place words on the scrabble board. Instructions: Each team will be given 7 letters to start with and the first team will place a word on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board and in a clockwise direction teams will add words to the existing words - scoring their points each time. They will have their played letters topped up.</a:t>
            </a:r>
          </a:p>
          <a:p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SUPPLIES:</a:t>
            </a:r>
          </a:p>
          <a:p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The giant scrabble board</a:t>
            </a:r>
          </a:p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The letters</a:t>
            </a:r>
          </a:p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Score keeper sheet</a:t>
            </a:r>
          </a:p>
          <a:p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Word BATTLE Winners - and the winners of our word battle competition are...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it Deeper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It is time to think a bit deeper about words - we are going to watch three videos and discuss each one in our groups.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 </a:t>
            </a:r>
            <a:r>
              <a:rPr lang="en-US" b="0" dirty="0" smtClean="0"/>
              <a:t>The Power of Words - A girl Changed a Blind Man’s Day.</a:t>
            </a:r>
            <a:r>
              <a:rPr lang="en-US" b="0" baseline="0" dirty="0" smtClean="0"/>
              <a:t> Get it on YouTube at: https://</a:t>
            </a:r>
            <a:r>
              <a:rPr lang="en-US" b="0" baseline="0" dirty="0" err="1" smtClean="0"/>
              <a:t>www.youtube.com</a:t>
            </a:r>
            <a:r>
              <a:rPr lang="en-US" b="0" baseline="0" dirty="0" smtClean="0"/>
              <a:t>/</a:t>
            </a:r>
            <a:r>
              <a:rPr lang="en-US" b="0" baseline="0" dirty="0" err="1" smtClean="0"/>
              <a:t>watch?v</a:t>
            </a:r>
            <a:r>
              <a:rPr lang="en-US" b="0" baseline="0" dirty="0" smtClean="0"/>
              <a:t>=</a:t>
            </a:r>
            <a:r>
              <a:rPr lang="en-US" b="0" baseline="0" dirty="0" err="1" smtClean="0"/>
              <a:t>CNhYbJbqg</a:t>
            </a:r>
            <a:r>
              <a:rPr lang="en-US" b="0" baseline="0" dirty="0" smtClean="0"/>
              <a:t>-Y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Length: 1:30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#1: </a:t>
            </a:r>
            <a:r>
              <a:rPr lang="en-US" sz="1200" b="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94000"/>
                    </a:schemeClr>
                  </a:glow>
                </a:effectLst>
                <a:latin typeface="Continuum Medium"/>
                <a:cs typeface="Continuum Medium"/>
              </a:rPr>
              <a:t>How can we use words to have a greater impact on people around 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 What If... (The Power of Words).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Get it on YouTube at: https://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www.youtube.com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=jURJv2t9VJo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Length: 1:20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#2: How did the video challenge you to use your words more carefully?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 Jesus Till I Die Spoken Word.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Get it on YouTube at: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rjavBRLskpI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Video Length:</a:t>
            </a:r>
            <a:r>
              <a:rPr lang="en-US" baseline="0" dirty="0" smtClean="0"/>
              <a:t> 3:40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regulars</a:t>
            </a:r>
            <a:r>
              <a:rPr lang="en-US" baseline="0" dirty="0" smtClean="0"/>
              <a:t> and newcomers.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64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#3: How did the video challenge you about using words and living your life?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Prayer: Pray for each other to</a:t>
            </a:r>
            <a:r>
              <a:rPr lang="is-I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negative words, use positive words and speak God’s Word.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Next week is cr8 STUFF nite.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46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Refreshments are served.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to cr8iv Friday.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4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Join</a:t>
            </a:r>
            <a:r>
              <a:rPr lang="en-US" baseline="0" dirty="0" smtClean="0"/>
              <a:t> us on Sunday mornings either at 8:30 or at 10:30 for The Revelation Series.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2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Next week is cr8 STUFF nite.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46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en-US" baseline="0" dirty="0" smtClean="0"/>
              <a:t> tonight it is </a:t>
            </a:r>
            <a:r>
              <a:rPr lang="en-US" dirty="0" smtClean="0"/>
              <a:t>cr8 W</a:t>
            </a:r>
            <a:r>
              <a:rPr lang="en-US" sz="1200" b="0" dirty="0" smtClean="0"/>
              <a:t>ORDS </a:t>
            </a:r>
            <a:r>
              <a:rPr lang="en-US" dirty="0" smtClean="0"/>
              <a:t>nite.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Tonight we are going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Battle WITH Words.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INTO Teams – there will be 4 teams competing against each other in 4 games. Each team comes up with a one-word name for their team.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</a:t>
            </a:r>
            <a:r>
              <a:rPr lang="en-ZA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Names</a:t>
            </a:r>
            <a:r>
              <a:rPr lang="en-Z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have 3 minutes to create words from your first and last name. Each word (4 letters or more) wins a point for your team. Intructions: Each person gets an A4 piece of paper and a pen and has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minutes to create as many words (4 letters or more) from the letters of their first and last name. At the end of 2 minutes - the pages are handed in and will be tallied to get the total points earned for each team in that round.</a:t>
            </a:r>
          </a:p>
          <a:p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SUPPLIES: </a:t>
            </a:r>
          </a:p>
          <a:p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A4 page for each person</a:t>
            </a:r>
          </a:p>
          <a:p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A 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 for each 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 3 Minute Countdown (no audio needed). Get it on YouTube at: https://www.youtube.com/watch?v=NVz5AyrxLBY</a:t>
            </a:r>
            <a:endParaRPr lang="en-ZA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15/10/29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8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15/10/29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15/10/29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6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15/10/29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15/10/29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15/10/29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6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15/10/29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15/10/29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15/10/29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7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15/10/29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15/10/29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7A63-4EA9-4543-8FBB-65EA968A8C3B}" type="datetimeFigureOut">
              <a:rPr lang="en-US" smtClean="0"/>
              <a:t>15/10/29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2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5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1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2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4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36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5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1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2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4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6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3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6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2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9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0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7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3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2415</TotalTime>
  <Words>816</Words>
  <Application>Microsoft Macintosh PowerPoint</Application>
  <PresentationFormat>On-screen Show (4:3)</PresentationFormat>
  <Paragraphs>66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166</cp:revision>
  <dcterms:created xsi:type="dcterms:W3CDTF">2015-09-10T12:52:54Z</dcterms:created>
  <dcterms:modified xsi:type="dcterms:W3CDTF">2015-10-29T12:57:17Z</dcterms:modified>
</cp:coreProperties>
</file>