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2" r:id="rId17"/>
    <p:sldId id="284" r:id="rId18"/>
    <p:sldId id="285" r:id="rId19"/>
    <p:sldId id="286" r:id="rId20"/>
    <p:sldId id="287" r:id="rId21"/>
    <p:sldId id="289" r:id="rId22"/>
    <p:sldId id="291" r:id="rId23"/>
    <p:sldId id="292" r:id="rId24"/>
    <p:sldId id="293" r:id="rId25"/>
    <p:sldId id="296" r:id="rId26"/>
    <p:sldId id="29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0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E386-D9A4-214A-B6C5-2226A7E3529F}" type="datetimeFigureOut">
              <a:rPr lang="en-US" smtClean="0"/>
              <a:t>15/10/31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5565-AA88-FA44-8823-F937D4D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IMG_00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03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32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033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034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35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03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040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0042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043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004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003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0045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005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0054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0055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0056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0059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0062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006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0005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006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07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10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1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1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02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1.jpg" descr="/Users/marktittley/Desktop/_Show/IMG_00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6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1.jpg" descr="/Users/marktittley/Desktop/_Show/IMG_003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2.jpg" descr="/Users/marktittley/Desktop/_Show/IMG_003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3.jpg" descr="/Users/marktittley/Desktop/_Show/IMG_003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4.jpg" descr="/Users/marktittley/Desktop/_Show/IMG_003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5.jpg" descr="/Users/marktittley/Desktop/_Show/IMG_003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7.jpg" descr="/Users/marktittley/Desktop/_Show/IMG_00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9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0.jpg" descr="/Users/marktittley/Desktop/_Show/IMG_004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1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2.jpg" descr="/Users/marktittley/Desktop/_Show/IMG_004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9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3.jpg" descr="/Users/marktittley/Desktop/_Show/IMG_004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4.jpg" descr="/Users/marktittley/Desktop/_Show/IMG_004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3.jpg" descr="/Users/marktittley/Desktop/_Show/IMG_000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5.jpg" descr="/Users/marktittley/Desktop/_Show/IMG_00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1.jpg" descr="/Users/marktittley/Desktop/_Show/IMG_005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"/>
            <a:ext cx="9144000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4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4.jpg" descr="/Users/marktittley/Desktop/_Show/IMG_005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3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5.jpg" descr="/Users/marktittley/Desktop/_Show/IMG_005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6.jpg" descr="/Users/marktittley/Desktop/_Show/IMG_00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6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9.jpg" descr="/Users/marktittley/Desktop/_Show/IMG_005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4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2.jpg" descr="/Users/marktittley/Desktop/_Show/IMG_006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3.jpg" descr="/Users/marktittley/Desktop/_Show/IMG_006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9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5.jpg" descr="/Users/marktittley/Desktop/_Show/IMG_00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6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6.jpg" descr="/Users/marktittley/Desktop/_Show/IMG_00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7.jpg" descr="/Users/marktittley/Desktop/_Show/IMG_00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7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0.jpg" descr="/Users/marktittley/Desktop/_Show/IMG_00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3.jpg" descr="/Users/marktittley/Desktop/_Show/IMG_001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1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5.jpg" descr="/Users/marktittley/Desktop/_Show/IMG_00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8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7.jpg" descr="/Users/marktittley/Desktop/_Show/IMG_002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2015-10-31T07:00:05Z</dcterms:created>
  <dcterms:modified xsi:type="dcterms:W3CDTF">2015-10-31T07:02:37Z</dcterms:modified>
</cp:coreProperties>
</file>